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aleway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aleway-regular.fntdata"/><Relationship Id="rId21" Type="http://schemas.openxmlformats.org/officeDocument/2006/relationships/slide" Target="slides/slide16.xml"/><Relationship Id="rId24" Type="http://schemas.openxmlformats.org/officeDocument/2006/relationships/font" Target="fonts/Raleway-italic.fntdata"/><Relationship Id="rId23" Type="http://schemas.openxmlformats.org/officeDocument/2006/relationships/font" Target="fonts/Raleway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Raleway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73a04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73a04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d9369ee227_0_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d9369ee227_0_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c6f73a04f_0_2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c6f73a04f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c6f73a04f_0_2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c6f73a04f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c6f73a04f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c6f73a04f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c6f73a04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c6f73a04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c6f73a04f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c6f73a04f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c6f73a04f_0_4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c6f73a04f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c6f73a04f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c6f73a04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73a04f_0_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73a04f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d9369ee227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d9369ee227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9369ee227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9369ee227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d9369ee227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d9369ee227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d9369ee227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d9369ee227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d9369ee227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d9369ee227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6f73a04f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6f73a04f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://www.example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type="ctrTitle"/>
          </p:nvPr>
        </p:nvSpPr>
        <p:spPr>
          <a:xfrm>
            <a:off x="611550" y="630225"/>
            <a:ext cx="8091600" cy="251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877"/>
              <a:t>Are You at Risk for a Stroke?</a:t>
            </a:r>
            <a:endParaRPr sz="7877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/>
          </a:p>
        </p:txBody>
      </p:sp>
      <p:sp>
        <p:nvSpPr>
          <p:cNvPr id="73" name="Google Shape;73;p13"/>
          <p:cNvSpPr txBox="1"/>
          <p:nvPr>
            <p:ph idx="1" type="subTitle"/>
          </p:nvPr>
        </p:nvSpPr>
        <p:spPr>
          <a:xfrm>
            <a:off x="2315867" y="3296575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b="1" lang="en" sz="3000">
                <a:latin typeface="Raleway"/>
                <a:ea typeface="Raleway"/>
                <a:cs typeface="Raleway"/>
                <a:sym typeface="Raleway"/>
              </a:rPr>
              <a:t>The Answers May Surprise you...</a:t>
            </a:r>
            <a:endParaRPr sz="3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2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Second point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/>
          <p:nvPr>
            <p:ph type="title"/>
          </p:nvPr>
        </p:nvSpPr>
        <p:spPr>
          <a:xfrm>
            <a:off x="311700" y="1249225"/>
            <a:ext cx="8520600" cy="18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xx%</a:t>
            </a:r>
            <a:endParaRPr/>
          </a:p>
        </p:txBody>
      </p:sp>
      <p:sp>
        <p:nvSpPr>
          <p:cNvPr id="140" name="Google Shape;140;p24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Use this slide to show a major stat. It can help enforce the presentation’s main message or argument.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point</a:t>
            </a:r>
            <a:endParaRPr/>
          </a:p>
        </p:txBody>
      </p:sp>
      <p:sp>
        <p:nvSpPr>
          <p:cNvPr id="146" name="Google Shape;146;p25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one-line description of it</a:t>
            </a:r>
            <a:endParaRPr/>
          </a:p>
        </p:txBody>
      </p:sp>
      <p:pic>
        <p:nvPicPr>
          <p:cNvPr descr="Black and white image of ladder handles coming out of the water onto a floating dock" id="147" name="Google Shape;147;p25"/>
          <p:cNvPicPr preferRelativeResize="0"/>
          <p:nvPr/>
        </p:nvPicPr>
        <p:blipFill rotWithShape="1">
          <a:blip r:embed="rId3">
            <a:alphaModFix/>
          </a:blip>
          <a:srcRect b="2669" l="27777" r="9107" t="2669"/>
          <a:stretch/>
        </p:blipFill>
        <p:spPr>
          <a:xfrm>
            <a:off x="5355300" y="1069050"/>
            <a:ext cx="3005395" cy="3005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idx="4294967295" type="title"/>
          </p:nvPr>
        </p:nvSpPr>
        <p:spPr>
          <a:xfrm>
            <a:off x="773700" y="1663450"/>
            <a:ext cx="7596600" cy="761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2"/>
                </a:solidFill>
              </a:rPr>
              <a:t>“This is a super-important quote”</a:t>
            </a:r>
            <a:endParaRPr>
              <a:solidFill>
                <a:schemeClr val="lt2"/>
              </a:solidFill>
            </a:endParaRPr>
          </a:p>
        </p:txBody>
      </p:sp>
      <p:cxnSp>
        <p:nvCxnSpPr>
          <p:cNvPr id="153" name="Google Shape;153;p26"/>
          <p:cNvCxnSpPr/>
          <p:nvPr/>
        </p:nvCxnSpPr>
        <p:spPr>
          <a:xfrm>
            <a:off x="4295550" y="2693400"/>
            <a:ext cx="5529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54" name="Google Shape;154;p26"/>
          <p:cNvSpPr txBox="1"/>
          <p:nvPr>
            <p:ph idx="4294967295" type="body"/>
          </p:nvPr>
        </p:nvSpPr>
        <p:spPr>
          <a:xfrm>
            <a:off x="773700" y="2961650"/>
            <a:ext cx="7596600" cy="51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 From an expert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This is the most important takeaway that everyone has to remember.</a:t>
            </a:r>
            <a:endParaRPr sz="4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Thanks!</a:t>
            </a:r>
            <a:endParaRPr sz="3000"/>
          </a:p>
        </p:txBody>
      </p:sp>
      <p:sp>
        <p:nvSpPr>
          <p:cNvPr id="165" name="Google Shape;165;p28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Contact us: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Your Company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123 Your Street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Your City, ST 12345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no_reply@example.com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hlinkClick r:id="rId3"/>
              </a:rPr>
              <a:t>www.example.com</a:t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 </a:t>
            </a:r>
            <a:endParaRPr sz="1400"/>
          </a:p>
        </p:txBody>
      </p:sp>
      <p:pic>
        <p:nvPicPr>
          <p:cNvPr descr="Black and white upward shot of Golden Gate Bridge" id="166" name="Google Shape;166;p28"/>
          <p:cNvPicPr preferRelativeResize="0"/>
          <p:nvPr/>
        </p:nvPicPr>
        <p:blipFill rotWithShape="1">
          <a:blip r:embed="rId4">
            <a:alphaModFix/>
          </a:blip>
          <a:srcRect b="0" l="19071" r="4853" t="9"/>
          <a:stretch/>
        </p:blipFill>
        <p:spPr>
          <a:xfrm>
            <a:off x="3274676" y="0"/>
            <a:ext cx="5869325" cy="51435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4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 Title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400"/>
              <a:t>Stroke Risk</a:t>
            </a:r>
            <a:endParaRPr sz="3400"/>
          </a:p>
        </p:txBody>
      </p:sp>
      <p:sp>
        <p:nvSpPr>
          <p:cNvPr id="84" name="Google Shape;84;p15"/>
          <p:cNvSpPr txBox="1"/>
          <p:nvPr>
            <p:ph idx="1" type="body"/>
          </p:nvPr>
        </p:nvSpPr>
        <p:spPr>
          <a:xfrm>
            <a:off x="2410100" y="1282400"/>
            <a:ext cx="6321600" cy="33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600"/>
              <a:t>Strokes are a leading </a:t>
            </a:r>
            <a:r>
              <a:rPr lang="en" sz="2600"/>
              <a:t>cause</a:t>
            </a:r>
            <a:r>
              <a:rPr lang="en" sz="2600"/>
              <a:t> of death in the United States, with over 795,000 people in the US having one per year.  Every 40 seconds someone in the US has a Stroke, and every 4 minutes someone dies from one. This project assesses  risk factors </a:t>
            </a:r>
            <a:r>
              <a:rPr lang="en" sz="2600"/>
              <a:t>associated</a:t>
            </a:r>
            <a:r>
              <a:rPr lang="en" sz="2600"/>
              <a:t>  with having a Stroke.</a:t>
            </a:r>
            <a:endParaRPr sz="2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Source</a:t>
            </a:r>
            <a:endParaRPr/>
          </a:p>
        </p:txBody>
      </p:sp>
      <p:sp>
        <p:nvSpPr>
          <p:cNvPr id="90" name="Google Shape;90;p16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Description of data source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 we hope to answer with data</a:t>
            </a:r>
            <a:endParaRPr/>
          </a:p>
          <a:p>
            <a:pPr indent="-342900" lvl="0" marL="457200" rtl="0" algn="l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are the leading risk factors for having a Stroke?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Can we use this data to accurately predict risk of someone having a stroke?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Description</a:t>
            </a:r>
            <a:endParaRPr/>
          </a:p>
        </p:txBody>
      </p:sp>
      <p:sp>
        <p:nvSpPr>
          <p:cNvPr id="102" name="Google Shape;102;p18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Description of the data exploration phase of the project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Analysis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Description of the analysis phase of the project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Citations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355600" rtl="0" algn="l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Centers for Disease Control and Prevention. (2021, March 17). </a:t>
            </a:r>
            <a:r>
              <a:rPr i="1" lang="en" sz="1100">
                <a:latin typeface="Arial"/>
                <a:ea typeface="Arial"/>
                <a:cs typeface="Arial"/>
                <a:sym typeface="Arial"/>
              </a:rPr>
              <a:t>Stroke Facts</a:t>
            </a:r>
            <a:r>
              <a:rPr lang="en" sz="1100">
                <a:latin typeface="Arial"/>
                <a:ea typeface="Arial"/>
                <a:cs typeface="Arial"/>
                <a:sym typeface="Arial"/>
              </a:rPr>
              <a:t>. Centers for Disease Control and Prevention. https://www.cdc.gov/stroke/facts.htm. 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First point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Incididunt ut labore et dolore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Consectetur adipiscing elit, sed do eiusmod tempor incididunt ut labore et dolore magna aliqua.</a:t>
            </a:r>
            <a:endParaRPr/>
          </a:p>
        </p:txBody>
      </p:sp>
      <p:sp>
        <p:nvSpPr>
          <p:cNvPr id="121" name="Google Shape;121;p21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Lorem ipsum dolor sit amet, consectetur adipiscing elit, sed do eiusmod tempor incididunt ut labore et dolore magna aliqua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